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6053-98E9-4E4F-BA06-C65A51E779D6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F01-741A-4943-A231-3C31D519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6053-98E9-4E4F-BA06-C65A51E779D6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F01-741A-4943-A231-3C31D519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6053-98E9-4E4F-BA06-C65A51E779D6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F01-741A-4943-A231-3C31D519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6053-98E9-4E4F-BA06-C65A51E779D6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F01-741A-4943-A231-3C31D519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6053-98E9-4E4F-BA06-C65A51E779D6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F01-741A-4943-A231-3C31D519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6053-98E9-4E4F-BA06-C65A51E779D6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F01-741A-4943-A231-3C31D519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6053-98E9-4E4F-BA06-C65A51E779D6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F01-741A-4943-A231-3C31D519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6053-98E9-4E4F-BA06-C65A51E779D6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F01-741A-4943-A231-3C31D519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6053-98E9-4E4F-BA06-C65A51E779D6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F01-741A-4943-A231-3C31D519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6053-98E9-4E4F-BA06-C65A51E779D6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F01-741A-4943-A231-3C31D519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6053-98E9-4E4F-BA06-C65A51E779D6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F01-741A-4943-A231-3C31D519C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F6053-98E9-4E4F-BA06-C65A51E779D6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AF01-741A-4943-A231-3C31D519C1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1202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Good Intern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Programme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algn="ctr"/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Workshop -2014</a:t>
            </a:r>
            <a:endParaRPr lang="en-US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438400"/>
            <a:ext cx="1676400" cy="2514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19400" y="5562600"/>
            <a:ext cx="2734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Statistics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895600"/>
            <a:ext cx="6629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Attendance – 794</a:t>
            </a:r>
          </a:p>
          <a:p>
            <a:pPr algn="ctr"/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487" y="1981200"/>
            <a:ext cx="880651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Perception of pre interns 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Regarding 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good intern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programme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4602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0" u="none" strike="noStrike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Overall rating of good intern </a:t>
            </a:r>
            <a:endParaRPr lang="en-US" sz="5400" b="1" i="0" u="none" strike="noStrike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alibri"/>
            </a:endParaRPr>
          </a:p>
          <a:p>
            <a:pPr algn="ctr"/>
            <a:r>
              <a:rPr lang="en-US" sz="5400" b="1" i="0" u="none" strike="noStrike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programme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4800600"/>
            <a:ext cx="2278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0" u="none" strike="noStrike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94.70%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1905000"/>
            <a:ext cx="61412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0" u="none" strike="noStrike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Is this training worth</a:t>
            </a:r>
          </a:p>
          <a:p>
            <a:pPr algn="ctr"/>
            <a:r>
              <a:rPr lang="en-US" sz="5400" b="1" i="0" u="none" strike="noStrike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 </a:t>
            </a:r>
            <a:r>
              <a:rPr lang="en-US" sz="5400" b="1" i="0" u="none" strike="noStrike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your money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04800"/>
            <a:ext cx="7706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0" u="none" strike="noStrike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Pre Interns perception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5715000"/>
            <a:ext cx="1927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86.7%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86200" y="4191000"/>
            <a:ext cx="1202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0" u="none" strike="noStrike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YES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609600"/>
            <a:ext cx="69133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Would you recommend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this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programme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?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8600" y="3124200"/>
            <a:ext cx="1202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YES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5200" y="5715000"/>
            <a:ext cx="2278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98.46%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p"/>
      <p:bldP spid="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997207" cy="68634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Content of the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programme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– 93.90%</a:t>
            </a:r>
          </a:p>
          <a:p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Organization -95.86%</a:t>
            </a:r>
          </a:p>
          <a:p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Creating Interest in topic- 95.21%</a:t>
            </a:r>
          </a:p>
          <a:p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Pace of delivery of lectures -96.86%</a:t>
            </a:r>
          </a:p>
          <a:p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Involvement of participation -92.6%</a:t>
            </a:r>
          </a:p>
          <a:p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2015-07-31T17:10:49Z</dcterms:created>
  <dcterms:modified xsi:type="dcterms:W3CDTF">2015-07-31T17:44:23Z</dcterms:modified>
</cp:coreProperties>
</file>